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1" r:id="rId4"/>
  </p:sldMasterIdLst>
  <p:notesMasterIdLst>
    <p:notesMasterId r:id="rId11"/>
  </p:notesMasterIdLst>
  <p:handoutMasterIdLst>
    <p:handoutMasterId r:id="rId12"/>
  </p:handoutMasterIdLst>
  <p:sldIdLst>
    <p:sldId id="1596" r:id="rId5"/>
    <p:sldId id="1560" r:id="rId6"/>
    <p:sldId id="1601" r:id="rId7"/>
    <p:sldId id="1600" r:id="rId8"/>
    <p:sldId id="1602" r:id="rId9"/>
    <p:sldId id="1599" r:id="rId10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662A55AF-265B-42B3-9CB6-40C6288A9B30}">
          <p14:sldIdLst>
            <p14:sldId id="1596"/>
          </p14:sldIdLst>
        </p14:section>
        <p14:section name="Title slides" id="{6290A1E8-AFB8-3548-8B68-764E854A696A}">
          <p14:sldIdLst>
            <p14:sldId id="1560"/>
            <p14:sldId id="1601"/>
            <p14:sldId id="1600"/>
          </p14:sldIdLst>
        </p14:section>
        <p14:section name="Closing Section" id="{82884CC8-64E1-4CFE-9ADB-320B37E0B1C6}">
          <p14:sldIdLst>
            <p14:sldId id="1602"/>
            <p14:sldId id="159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/>
  <p:cmAuthor id="3" name="Mary Feil-Jacobs" initials="MF" lastIdx="22" clrIdx="3"/>
  <p:cmAuthor id="4" name="Angela Powell" initials="AP" lastIdx="9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  <a:srgbClr val="FFFFFF"/>
    <a:srgbClr val="000000"/>
    <a:srgbClr val="0078D4"/>
    <a:srgbClr val="3C3C41"/>
    <a:srgbClr val="1A1A1A"/>
    <a:srgbClr val="008272"/>
    <a:srgbClr val="008C72"/>
    <a:srgbClr val="353535"/>
    <a:srgbClr val="30E5D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6220" autoAdjust="0"/>
  </p:normalViewPr>
  <p:slideViewPr>
    <p:cSldViewPr snapToGrid="0">
      <p:cViewPr varScale="1">
        <p:scale>
          <a:sx n="91" d="100"/>
          <a:sy n="91" d="100"/>
        </p:scale>
        <p:origin x="33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117" d="100"/>
          <a:sy n="117" d="100"/>
        </p:scale>
        <p:origin x="2888" y="17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E12F1A-EF7A-42CB-A34F-17F6CD0EC313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54C103A-9F0B-44C9-88B6-3FDEAEA6A8B8}">
      <dgm:prSet/>
      <dgm:spPr/>
      <dgm:t>
        <a:bodyPr/>
        <a:lstStyle/>
        <a:p>
          <a:r>
            <a:rPr lang="de-DE" dirty="0">
              <a:solidFill>
                <a:schemeClr val="tx2"/>
              </a:solidFill>
            </a:rPr>
            <a:t>Intro Cloud Adoption Framework</a:t>
          </a:r>
          <a:endParaRPr lang="en-US" dirty="0">
            <a:solidFill>
              <a:schemeClr val="tx2"/>
            </a:solidFill>
          </a:endParaRPr>
        </a:p>
      </dgm:t>
    </dgm:pt>
    <dgm:pt modelId="{A5973170-391E-4689-8813-B31EF919605E}" type="parTrans" cxnId="{C2023050-71B5-447F-9B39-AECA5F3B851A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50A6BE90-AB3F-4BCB-936E-40BE6136187D}" type="sibTrans" cxnId="{C2023050-71B5-447F-9B39-AECA5F3B851A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C90D5A0A-9FF0-43B9-997A-30CDC9206C76}">
      <dgm:prSet/>
      <dgm:spPr/>
      <dgm:t>
        <a:bodyPr/>
        <a:lstStyle/>
        <a:p>
          <a:r>
            <a:rPr lang="de-DE" dirty="0" err="1">
              <a:solidFill>
                <a:schemeClr val="tx2"/>
              </a:solidFill>
            </a:rPr>
            <a:t>Strategy</a:t>
          </a:r>
          <a:r>
            <a:rPr lang="de-DE" dirty="0">
              <a:solidFill>
                <a:schemeClr val="tx2"/>
              </a:solidFill>
            </a:rPr>
            <a:t>-Plan-Ready</a:t>
          </a:r>
          <a:endParaRPr lang="en-US" dirty="0">
            <a:solidFill>
              <a:schemeClr val="tx2"/>
            </a:solidFill>
          </a:endParaRPr>
        </a:p>
      </dgm:t>
    </dgm:pt>
    <dgm:pt modelId="{ACF33ECB-80D5-4CDD-984E-708864E6BCB4}" type="parTrans" cxnId="{D9DD3F68-0E2F-43D8-BB2A-FACD651C2339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F3D36158-AF01-4954-B718-6D77A61BD22B}" type="sibTrans" cxnId="{D9DD3F68-0E2F-43D8-BB2A-FACD651C2339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BCB7A541-62ED-4D28-AD4A-D88317AD6576}">
      <dgm:prSet/>
      <dgm:spPr/>
      <dgm:t>
        <a:bodyPr/>
        <a:lstStyle/>
        <a:p>
          <a:r>
            <a:rPr lang="de-DE" dirty="0" err="1">
              <a:solidFill>
                <a:schemeClr val="tx2"/>
              </a:solidFill>
            </a:rPr>
            <a:t>Governance</a:t>
          </a:r>
          <a:endParaRPr lang="en-US" dirty="0">
            <a:solidFill>
              <a:schemeClr val="tx2"/>
            </a:solidFill>
          </a:endParaRPr>
        </a:p>
      </dgm:t>
    </dgm:pt>
    <dgm:pt modelId="{2CEEED7A-B958-46BB-8EBC-F1F64D5553A4}" type="parTrans" cxnId="{D9AF7B1A-BED6-4EAB-989E-AEDCB2A7FABE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31B73B78-FB7B-4DAC-A469-E12D4C8E84A5}" type="sibTrans" cxnId="{D9AF7B1A-BED6-4EAB-989E-AEDCB2A7FABE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D2F79580-6540-4D97-8B01-98645E800CFA}">
      <dgm:prSet/>
      <dgm:spPr/>
      <dgm:t>
        <a:bodyPr/>
        <a:lstStyle/>
        <a:p>
          <a:r>
            <a:rPr lang="de-DE" dirty="0" err="1">
              <a:solidFill>
                <a:schemeClr val="tx2"/>
              </a:solidFill>
            </a:rPr>
            <a:t>Migrate</a:t>
          </a:r>
          <a:endParaRPr lang="en-US" dirty="0">
            <a:solidFill>
              <a:schemeClr val="tx2"/>
            </a:solidFill>
          </a:endParaRPr>
        </a:p>
      </dgm:t>
    </dgm:pt>
    <dgm:pt modelId="{8F39CAAE-12BD-4BEC-9E91-BA61D531BDC5}" type="parTrans" cxnId="{B9C85789-6860-4D7C-A760-6E8413E42B90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61CEC8FC-B6E2-4726-8754-D613A1543337}" type="sibTrans" cxnId="{B9C85789-6860-4D7C-A760-6E8413E42B90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0FDAFD9E-A8A6-4F1B-A768-3C0457348019}" type="pres">
      <dgm:prSet presAssocID="{91E12F1A-EF7A-42CB-A34F-17F6CD0EC313}" presName="root" presStyleCnt="0">
        <dgm:presLayoutVars>
          <dgm:dir/>
          <dgm:resizeHandles val="exact"/>
        </dgm:presLayoutVars>
      </dgm:prSet>
      <dgm:spPr/>
    </dgm:pt>
    <dgm:pt modelId="{648E5975-1554-4C5B-B87E-2CB779BCB566}" type="pres">
      <dgm:prSet presAssocID="{A54C103A-9F0B-44C9-88B6-3FDEAEA6A8B8}" presName="compNode" presStyleCnt="0"/>
      <dgm:spPr/>
    </dgm:pt>
    <dgm:pt modelId="{3F42F284-162B-463F-9BEF-5A9FEDCA4EA0}" type="pres">
      <dgm:prSet presAssocID="{A54C103A-9F0B-44C9-88B6-3FDEAEA6A8B8}" presName="bgRect" presStyleLbl="bgShp" presStyleIdx="0" presStyleCnt="4"/>
      <dgm:spPr/>
    </dgm:pt>
    <dgm:pt modelId="{3B47E80F-BF9A-4158-BE10-C88C835F4EEF}" type="pres">
      <dgm:prSet presAssocID="{A54C103A-9F0B-44C9-88B6-3FDEAEA6A8B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3BCC5563-776D-4209-8550-E333FDCE5B1C}" type="pres">
      <dgm:prSet presAssocID="{A54C103A-9F0B-44C9-88B6-3FDEAEA6A8B8}" presName="spaceRect" presStyleCnt="0"/>
      <dgm:spPr/>
    </dgm:pt>
    <dgm:pt modelId="{98969DF0-D3FA-49F4-B3D7-3BBDAA8470FE}" type="pres">
      <dgm:prSet presAssocID="{A54C103A-9F0B-44C9-88B6-3FDEAEA6A8B8}" presName="parTx" presStyleLbl="revTx" presStyleIdx="0" presStyleCnt="4">
        <dgm:presLayoutVars>
          <dgm:chMax val="0"/>
          <dgm:chPref val="0"/>
        </dgm:presLayoutVars>
      </dgm:prSet>
      <dgm:spPr/>
    </dgm:pt>
    <dgm:pt modelId="{C10D75F0-FF0D-430E-A1B5-F22A1554D064}" type="pres">
      <dgm:prSet presAssocID="{50A6BE90-AB3F-4BCB-936E-40BE6136187D}" presName="sibTrans" presStyleCnt="0"/>
      <dgm:spPr/>
    </dgm:pt>
    <dgm:pt modelId="{55D8BE36-C812-486B-9E18-E3220C0EF030}" type="pres">
      <dgm:prSet presAssocID="{C90D5A0A-9FF0-43B9-997A-30CDC9206C76}" presName="compNode" presStyleCnt="0"/>
      <dgm:spPr/>
    </dgm:pt>
    <dgm:pt modelId="{2775E175-12DF-4F4E-99EB-E9B309062BCA}" type="pres">
      <dgm:prSet presAssocID="{C90D5A0A-9FF0-43B9-997A-30CDC9206C76}" presName="bgRect" presStyleLbl="bgShp" presStyleIdx="1" presStyleCnt="4"/>
      <dgm:spPr/>
    </dgm:pt>
    <dgm:pt modelId="{3FB3A976-3576-41EB-B04A-EB8A5AED3B24}" type="pres">
      <dgm:prSet presAssocID="{C90D5A0A-9FF0-43B9-997A-30CDC9206C7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ecracker"/>
        </a:ext>
      </dgm:extLst>
    </dgm:pt>
    <dgm:pt modelId="{70BB0639-0B28-47C9-A78A-3A54C6DECC33}" type="pres">
      <dgm:prSet presAssocID="{C90D5A0A-9FF0-43B9-997A-30CDC9206C76}" presName="spaceRect" presStyleCnt="0"/>
      <dgm:spPr/>
    </dgm:pt>
    <dgm:pt modelId="{49150C06-0DEA-4BD9-A083-EEF428310647}" type="pres">
      <dgm:prSet presAssocID="{C90D5A0A-9FF0-43B9-997A-30CDC9206C76}" presName="parTx" presStyleLbl="revTx" presStyleIdx="1" presStyleCnt="4">
        <dgm:presLayoutVars>
          <dgm:chMax val="0"/>
          <dgm:chPref val="0"/>
        </dgm:presLayoutVars>
      </dgm:prSet>
      <dgm:spPr/>
    </dgm:pt>
    <dgm:pt modelId="{28FC1D3E-B0A3-404A-8FD4-4955061F24BA}" type="pres">
      <dgm:prSet presAssocID="{F3D36158-AF01-4954-B718-6D77A61BD22B}" presName="sibTrans" presStyleCnt="0"/>
      <dgm:spPr/>
    </dgm:pt>
    <dgm:pt modelId="{93D7DDCC-C0BE-4223-A2A8-014D0F45748A}" type="pres">
      <dgm:prSet presAssocID="{BCB7A541-62ED-4D28-AD4A-D88317AD6576}" presName="compNode" presStyleCnt="0"/>
      <dgm:spPr/>
    </dgm:pt>
    <dgm:pt modelId="{26A7A420-92A3-4D78-9E07-8103EBB97CBE}" type="pres">
      <dgm:prSet presAssocID="{BCB7A541-62ED-4D28-AD4A-D88317AD6576}" presName="bgRect" presStyleLbl="bgShp" presStyleIdx="2" presStyleCnt="4"/>
      <dgm:spPr/>
    </dgm:pt>
    <dgm:pt modelId="{148A5C49-C7D0-48F8-8FAB-66C391E5057C}" type="pres">
      <dgm:prSet presAssocID="{BCB7A541-62ED-4D28-AD4A-D88317AD657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FEE3541C-043F-449C-91B3-C0AB6CB3493A}" type="pres">
      <dgm:prSet presAssocID="{BCB7A541-62ED-4D28-AD4A-D88317AD6576}" presName="spaceRect" presStyleCnt="0"/>
      <dgm:spPr/>
    </dgm:pt>
    <dgm:pt modelId="{8CE3A2B9-9FFA-4D2C-9A5E-BD0D01AD92A5}" type="pres">
      <dgm:prSet presAssocID="{BCB7A541-62ED-4D28-AD4A-D88317AD6576}" presName="parTx" presStyleLbl="revTx" presStyleIdx="2" presStyleCnt="4">
        <dgm:presLayoutVars>
          <dgm:chMax val="0"/>
          <dgm:chPref val="0"/>
        </dgm:presLayoutVars>
      </dgm:prSet>
      <dgm:spPr/>
    </dgm:pt>
    <dgm:pt modelId="{4010C4B8-B647-441D-B15C-CE9AEA6D2BAE}" type="pres">
      <dgm:prSet presAssocID="{31B73B78-FB7B-4DAC-A469-E12D4C8E84A5}" presName="sibTrans" presStyleCnt="0"/>
      <dgm:spPr/>
    </dgm:pt>
    <dgm:pt modelId="{C74BC13C-1892-49C4-8564-96B8C0D7072C}" type="pres">
      <dgm:prSet presAssocID="{D2F79580-6540-4D97-8B01-98645E800CFA}" presName="compNode" presStyleCnt="0"/>
      <dgm:spPr/>
    </dgm:pt>
    <dgm:pt modelId="{DB76B4BB-CBA4-4211-A1F5-65598FA132C6}" type="pres">
      <dgm:prSet presAssocID="{D2F79580-6540-4D97-8B01-98645E800CFA}" presName="bgRect" presStyleLbl="bgShp" presStyleIdx="3" presStyleCnt="4"/>
      <dgm:spPr/>
    </dgm:pt>
    <dgm:pt modelId="{E56F02AF-ECE6-4D69-9E35-ED574A0F1E7F}" type="pres">
      <dgm:prSet presAssocID="{D2F79580-6540-4D97-8B01-98645E800CF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nsfer"/>
        </a:ext>
      </dgm:extLst>
    </dgm:pt>
    <dgm:pt modelId="{0C68C21C-7642-4A54-89AD-073D964BE41A}" type="pres">
      <dgm:prSet presAssocID="{D2F79580-6540-4D97-8B01-98645E800CFA}" presName="spaceRect" presStyleCnt="0"/>
      <dgm:spPr/>
    </dgm:pt>
    <dgm:pt modelId="{44F7D51D-BE50-41E6-AECB-F215EDB45674}" type="pres">
      <dgm:prSet presAssocID="{D2F79580-6540-4D97-8B01-98645E800CF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D9AF7B1A-BED6-4EAB-989E-AEDCB2A7FABE}" srcId="{91E12F1A-EF7A-42CB-A34F-17F6CD0EC313}" destId="{BCB7A541-62ED-4D28-AD4A-D88317AD6576}" srcOrd="2" destOrd="0" parTransId="{2CEEED7A-B958-46BB-8EBC-F1F64D5553A4}" sibTransId="{31B73B78-FB7B-4DAC-A469-E12D4C8E84A5}"/>
    <dgm:cxn modelId="{D9DD3F68-0E2F-43D8-BB2A-FACD651C2339}" srcId="{91E12F1A-EF7A-42CB-A34F-17F6CD0EC313}" destId="{C90D5A0A-9FF0-43B9-997A-30CDC9206C76}" srcOrd="1" destOrd="0" parTransId="{ACF33ECB-80D5-4CDD-984E-708864E6BCB4}" sibTransId="{F3D36158-AF01-4954-B718-6D77A61BD22B}"/>
    <dgm:cxn modelId="{C2023050-71B5-447F-9B39-AECA5F3B851A}" srcId="{91E12F1A-EF7A-42CB-A34F-17F6CD0EC313}" destId="{A54C103A-9F0B-44C9-88B6-3FDEAEA6A8B8}" srcOrd="0" destOrd="0" parTransId="{A5973170-391E-4689-8813-B31EF919605E}" sibTransId="{50A6BE90-AB3F-4BCB-936E-40BE6136187D}"/>
    <dgm:cxn modelId="{A432C151-D982-446D-8E35-5CAA07F2AE26}" type="presOf" srcId="{C90D5A0A-9FF0-43B9-997A-30CDC9206C76}" destId="{49150C06-0DEA-4BD9-A083-EEF428310647}" srcOrd="0" destOrd="0" presId="urn:microsoft.com/office/officeart/2018/2/layout/IconVerticalSolidList"/>
    <dgm:cxn modelId="{ED37657E-00A7-40E8-B049-40F797CE894D}" type="presOf" srcId="{91E12F1A-EF7A-42CB-A34F-17F6CD0EC313}" destId="{0FDAFD9E-A8A6-4F1B-A768-3C0457348019}" srcOrd="0" destOrd="0" presId="urn:microsoft.com/office/officeart/2018/2/layout/IconVerticalSolidList"/>
    <dgm:cxn modelId="{B9C85789-6860-4D7C-A760-6E8413E42B90}" srcId="{91E12F1A-EF7A-42CB-A34F-17F6CD0EC313}" destId="{D2F79580-6540-4D97-8B01-98645E800CFA}" srcOrd="3" destOrd="0" parTransId="{8F39CAAE-12BD-4BEC-9E91-BA61D531BDC5}" sibTransId="{61CEC8FC-B6E2-4726-8754-D613A1543337}"/>
    <dgm:cxn modelId="{5E383FA9-0166-4EE8-BF48-404B06AF2F7E}" type="presOf" srcId="{A54C103A-9F0B-44C9-88B6-3FDEAEA6A8B8}" destId="{98969DF0-D3FA-49F4-B3D7-3BBDAA8470FE}" srcOrd="0" destOrd="0" presId="urn:microsoft.com/office/officeart/2018/2/layout/IconVerticalSolidList"/>
    <dgm:cxn modelId="{D6EB16BE-6F67-40B9-9D22-6446CE248F31}" type="presOf" srcId="{BCB7A541-62ED-4D28-AD4A-D88317AD6576}" destId="{8CE3A2B9-9FFA-4D2C-9A5E-BD0D01AD92A5}" srcOrd="0" destOrd="0" presId="urn:microsoft.com/office/officeart/2018/2/layout/IconVerticalSolidList"/>
    <dgm:cxn modelId="{D54C63FF-A147-49CD-9313-0600DE833461}" type="presOf" srcId="{D2F79580-6540-4D97-8B01-98645E800CFA}" destId="{44F7D51D-BE50-41E6-AECB-F215EDB45674}" srcOrd="0" destOrd="0" presId="urn:microsoft.com/office/officeart/2018/2/layout/IconVerticalSolidList"/>
    <dgm:cxn modelId="{AAF41FBD-24CE-49C7-8C2C-FE7118FB4241}" type="presParOf" srcId="{0FDAFD9E-A8A6-4F1B-A768-3C0457348019}" destId="{648E5975-1554-4C5B-B87E-2CB779BCB566}" srcOrd="0" destOrd="0" presId="urn:microsoft.com/office/officeart/2018/2/layout/IconVerticalSolidList"/>
    <dgm:cxn modelId="{684631E4-E617-4CFE-9952-1CAD67EE906E}" type="presParOf" srcId="{648E5975-1554-4C5B-B87E-2CB779BCB566}" destId="{3F42F284-162B-463F-9BEF-5A9FEDCA4EA0}" srcOrd="0" destOrd="0" presId="urn:microsoft.com/office/officeart/2018/2/layout/IconVerticalSolidList"/>
    <dgm:cxn modelId="{AFCFE7DE-857A-4C65-A645-3C23AE434D9A}" type="presParOf" srcId="{648E5975-1554-4C5B-B87E-2CB779BCB566}" destId="{3B47E80F-BF9A-4158-BE10-C88C835F4EEF}" srcOrd="1" destOrd="0" presId="urn:microsoft.com/office/officeart/2018/2/layout/IconVerticalSolidList"/>
    <dgm:cxn modelId="{F1AA4CBC-33A0-4B91-A939-3E64904B07A5}" type="presParOf" srcId="{648E5975-1554-4C5B-B87E-2CB779BCB566}" destId="{3BCC5563-776D-4209-8550-E333FDCE5B1C}" srcOrd="2" destOrd="0" presId="urn:microsoft.com/office/officeart/2018/2/layout/IconVerticalSolidList"/>
    <dgm:cxn modelId="{086E22AF-7E8B-4FAA-A177-DA813D244081}" type="presParOf" srcId="{648E5975-1554-4C5B-B87E-2CB779BCB566}" destId="{98969DF0-D3FA-49F4-B3D7-3BBDAA8470FE}" srcOrd="3" destOrd="0" presId="urn:microsoft.com/office/officeart/2018/2/layout/IconVerticalSolidList"/>
    <dgm:cxn modelId="{C782A259-7CC2-4A93-B5AB-7A45A4F00E22}" type="presParOf" srcId="{0FDAFD9E-A8A6-4F1B-A768-3C0457348019}" destId="{C10D75F0-FF0D-430E-A1B5-F22A1554D064}" srcOrd="1" destOrd="0" presId="urn:microsoft.com/office/officeart/2018/2/layout/IconVerticalSolidList"/>
    <dgm:cxn modelId="{1C2123BA-0C8C-4059-A9FF-40C715918180}" type="presParOf" srcId="{0FDAFD9E-A8A6-4F1B-A768-3C0457348019}" destId="{55D8BE36-C812-486B-9E18-E3220C0EF030}" srcOrd="2" destOrd="0" presId="urn:microsoft.com/office/officeart/2018/2/layout/IconVerticalSolidList"/>
    <dgm:cxn modelId="{0305F7F5-BDF5-4F68-8CAF-5EE73965AC81}" type="presParOf" srcId="{55D8BE36-C812-486B-9E18-E3220C0EF030}" destId="{2775E175-12DF-4F4E-99EB-E9B309062BCA}" srcOrd="0" destOrd="0" presId="urn:microsoft.com/office/officeart/2018/2/layout/IconVerticalSolidList"/>
    <dgm:cxn modelId="{C0E52E05-0574-42AE-96D5-AB27AB4854D3}" type="presParOf" srcId="{55D8BE36-C812-486B-9E18-E3220C0EF030}" destId="{3FB3A976-3576-41EB-B04A-EB8A5AED3B24}" srcOrd="1" destOrd="0" presId="urn:microsoft.com/office/officeart/2018/2/layout/IconVerticalSolidList"/>
    <dgm:cxn modelId="{9CB0B601-CAFE-4A5E-8FDC-9278241CE12B}" type="presParOf" srcId="{55D8BE36-C812-486B-9E18-E3220C0EF030}" destId="{70BB0639-0B28-47C9-A78A-3A54C6DECC33}" srcOrd="2" destOrd="0" presId="urn:microsoft.com/office/officeart/2018/2/layout/IconVerticalSolidList"/>
    <dgm:cxn modelId="{DC3134D7-45CD-4CFB-A74D-155344CAFC56}" type="presParOf" srcId="{55D8BE36-C812-486B-9E18-E3220C0EF030}" destId="{49150C06-0DEA-4BD9-A083-EEF428310647}" srcOrd="3" destOrd="0" presId="urn:microsoft.com/office/officeart/2018/2/layout/IconVerticalSolidList"/>
    <dgm:cxn modelId="{B1C9D7B9-EDBB-448F-94A1-1D0E2A57C30A}" type="presParOf" srcId="{0FDAFD9E-A8A6-4F1B-A768-3C0457348019}" destId="{28FC1D3E-B0A3-404A-8FD4-4955061F24BA}" srcOrd="3" destOrd="0" presId="urn:microsoft.com/office/officeart/2018/2/layout/IconVerticalSolidList"/>
    <dgm:cxn modelId="{529240D5-B808-47F8-9EA9-6CBBF5FF8883}" type="presParOf" srcId="{0FDAFD9E-A8A6-4F1B-A768-3C0457348019}" destId="{93D7DDCC-C0BE-4223-A2A8-014D0F45748A}" srcOrd="4" destOrd="0" presId="urn:microsoft.com/office/officeart/2018/2/layout/IconVerticalSolidList"/>
    <dgm:cxn modelId="{BB384F92-79EC-4C33-9C99-76ECD023F3EC}" type="presParOf" srcId="{93D7DDCC-C0BE-4223-A2A8-014D0F45748A}" destId="{26A7A420-92A3-4D78-9E07-8103EBB97CBE}" srcOrd="0" destOrd="0" presId="urn:microsoft.com/office/officeart/2018/2/layout/IconVerticalSolidList"/>
    <dgm:cxn modelId="{C8D02AA6-B123-44E8-841B-9D247C609592}" type="presParOf" srcId="{93D7DDCC-C0BE-4223-A2A8-014D0F45748A}" destId="{148A5C49-C7D0-48F8-8FAB-66C391E5057C}" srcOrd="1" destOrd="0" presId="urn:microsoft.com/office/officeart/2018/2/layout/IconVerticalSolidList"/>
    <dgm:cxn modelId="{29DA39EC-8262-4582-AD3D-D0C66D1F48F4}" type="presParOf" srcId="{93D7DDCC-C0BE-4223-A2A8-014D0F45748A}" destId="{FEE3541C-043F-449C-91B3-C0AB6CB3493A}" srcOrd="2" destOrd="0" presId="urn:microsoft.com/office/officeart/2018/2/layout/IconVerticalSolidList"/>
    <dgm:cxn modelId="{695957DA-5E0E-4600-A5FE-E8462BE66D8F}" type="presParOf" srcId="{93D7DDCC-C0BE-4223-A2A8-014D0F45748A}" destId="{8CE3A2B9-9FFA-4D2C-9A5E-BD0D01AD92A5}" srcOrd="3" destOrd="0" presId="urn:microsoft.com/office/officeart/2018/2/layout/IconVerticalSolidList"/>
    <dgm:cxn modelId="{44AE53CE-7DF4-444F-9764-7C648BF53521}" type="presParOf" srcId="{0FDAFD9E-A8A6-4F1B-A768-3C0457348019}" destId="{4010C4B8-B647-441D-B15C-CE9AEA6D2BAE}" srcOrd="5" destOrd="0" presId="urn:microsoft.com/office/officeart/2018/2/layout/IconVerticalSolidList"/>
    <dgm:cxn modelId="{D36E05DC-9B99-4EA0-ACAB-B46439E11426}" type="presParOf" srcId="{0FDAFD9E-A8A6-4F1B-A768-3C0457348019}" destId="{C74BC13C-1892-49C4-8564-96B8C0D7072C}" srcOrd="6" destOrd="0" presId="urn:microsoft.com/office/officeart/2018/2/layout/IconVerticalSolidList"/>
    <dgm:cxn modelId="{C0119C1B-A925-4984-90E9-C3A86EB6BB02}" type="presParOf" srcId="{C74BC13C-1892-49C4-8564-96B8C0D7072C}" destId="{DB76B4BB-CBA4-4211-A1F5-65598FA132C6}" srcOrd="0" destOrd="0" presId="urn:microsoft.com/office/officeart/2018/2/layout/IconVerticalSolidList"/>
    <dgm:cxn modelId="{160166B9-7FB1-4951-BF36-511C961F253E}" type="presParOf" srcId="{C74BC13C-1892-49C4-8564-96B8C0D7072C}" destId="{E56F02AF-ECE6-4D69-9E35-ED574A0F1E7F}" srcOrd="1" destOrd="0" presId="urn:microsoft.com/office/officeart/2018/2/layout/IconVerticalSolidList"/>
    <dgm:cxn modelId="{D4121D96-FFAB-4C67-A653-D40248FBEC45}" type="presParOf" srcId="{C74BC13C-1892-49C4-8564-96B8C0D7072C}" destId="{0C68C21C-7642-4A54-89AD-073D964BE41A}" srcOrd="2" destOrd="0" presId="urn:microsoft.com/office/officeart/2018/2/layout/IconVerticalSolidList"/>
    <dgm:cxn modelId="{E3455F58-85B6-47AC-8C06-18A307F54702}" type="presParOf" srcId="{C74BC13C-1892-49C4-8564-96B8C0D7072C}" destId="{44F7D51D-BE50-41E6-AECB-F215EDB4567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42F284-162B-463F-9BEF-5A9FEDCA4EA0}">
      <dsp:nvSpPr>
        <dsp:cNvPr id="0" name=""/>
        <dsp:cNvSpPr/>
      </dsp:nvSpPr>
      <dsp:spPr>
        <a:xfrm>
          <a:off x="0" y="1726"/>
          <a:ext cx="9572625" cy="8750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7E80F-BF9A-4158-BE10-C88C835F4EEF}">
      <dsp:nvSpPr>
        <dsp:cNvPr id="0" name=""/>
        <dsp:cNvSpPr/>
      </dsp:nvSpPr>
      <dsp:spPr>
        <a:xfrm>
          <a:off x="264698" y="198610"/>
          <a:ext cx="481270" cy="4812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969DF0-D3FA-49F4-B3D7-3BBDAA8470FE}">
      <dsp:nvSpPr>
        <dsp:cNvPr id="0" name=""/>
        <dsp:cNvSpPr/>
      </dsp:nvSpPr>
      <dsp:spPr>
        <a:xfrm>
          <a:off x="1010668" y="1726"/>
          <a:ext cx="8561956" cy="8750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608" tIns="92608" rIns="92608" bIns="9260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2"/>
              </a:solidFill>
            </a:rPr>
            <a:t>Intro Cloud Adoption Framework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1010668" y="1726"/>
        <a:ext cx="8561956" cy="875037"/>
      </dsp:txXfrm>
    </dsp:sp>
    <dsp:sp modelId="{2775E175-12DF-4F4E-99EB-E9B309062BCA}">
      <dsp:nvSpPr>
        <dsp:cNvPr id="0" name=""/>
        <dsp:cNvSpPr/>
      </dsp:nvSpPr>
      <dsp:spPr>
        <a:xfrm>
          <a:off x="0" y="1095523"/>
          <a:ext cx="9572625" cy="8750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B3A976-3576-41EB-B04A-EB8A5AED3B24}">
      <dsp:nvSpPr>
        <dsp:cNvPr id="0" name=""/>
        <dsp:cNvSpPr/>
      </dsp:nvSpPr>
      <dsp:spPr>
        <a:xfrm>
          <a:off x="264698" y="1292407"/>
          <a:ext cx="481270" cy="4812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150C06-0DEA-4BD9-A083-EEF428310647}">
      <dsp:nvSpPr>
        <dsp:cNvPr id="0" name=""/>
        <dsp:cNvSpPr/>
      </dsp:nvSpPr>
      <dsp:spPr>
        <a:xfrm>
          <a:off x="1010668" y="1095523"/>
          <a:ext cx="8561956" cy="8750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608" tIns="92608" rIns="92608" bIns="9260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 err="1">
              <a:solidFill>
                <a:schemeClr val="tx2"/>
              </a:solidFill>
            </a:rPr>
            <a:t>Strategy</a:t>
          </a:r>
          <a:r>
            <a:rPr lang="de-DE" sz="2200" kern="1200" dirty="0">
              <a:solidFill>
                <a:schemeClr val="tx2"/>
              </a:solidFill>
            </a:rPr>
            <a:t>-Plan-Ready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1010668" y="1095523"/>
        <a:ext cx="8561956" cy="875037"/>
      </dsp:txXfrm>
    </dsp:sp>
    <dsp:sp modelId="{26A7A420-92A3-4D78-9E07-8103EBB97CBE}">
      <dsp:nvSpPr>
        <dsp:cNvPr id="0" name=""/>
        <dsp:cNvSpPr/>
      </dsp:nvSpPr>
      <dsp:spPr>
        <a:xfrm>
          <a:off x="0" y="2189321"/>
          <a:ext cx="9572625" cy="8750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A5C49-C7D0-48F8-8FAB-66C391E5057C}">
      <dsp:nvSpPr>
        <dsp:cNvPr id="0" name=""/>
        <dsp:cNvSpPr/>
      </dsp:nvSpPr>
      <dsp:spPr>
        <a:xfrm>
          <a:off x="264698" y="2386204"/>
          <a:ext cx="481270" cy="48127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E3A2B9-9FFA-4D2C-9A5E-BD0D01AD92A5}">
      <dsp:nvSpPr>
        <dsp:cNvPr id="0" name=""/>
        <dsp:cNvSpPr/>
      </dsp:nvSpPr>
      <dsp:spPr>
        <a:xfrm>
          <a:off x="1010668" y="2189321"/>
          <a:ext cx="8561956" cy="8750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608" tIns="92608" rIns="92608" bIns="9260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 err="1">
              <a:solidFill>
                <a:schemeClr val="tx2"/>
              </a:solidFill>
            </a:rPr>
            <a:t>Governance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1010668" y="2189321"/>
        <a:ext cx="8561956" cy="875037"/>
      </dsp:txXfrm>
    </dsp:sp>
    <dsp:sp modelId="{DB76B4BB-CBA4-4211-A1F5-65598FA132C6}">
      <dsp:nvSpPr>
        <dsp:cNvPr id="0" name=""/>
        <dsp:cNvSpPr/>
      </dsp:nvSpPr>
      <dsp:spPr>
        <a:xfrm>
          <a:off x="0" y="3283118"/>
          <a:ext cx="9572625" cy="8750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6F02AF-ECE6-4D69-9E35-ED574A0F1E7F}">
      <dsp:nvSpPr>
        <dsp:cNvPr id="0" name=""/>
        <dsp:cNvSpPr/>
      </dsp:nvSpPr>
      <dsp:spPr>
        <a:xfrm>
          <a:off x="264698" y="3480002"/>
          <a:ext cx="481270" cy="48127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F7D51D-BE50-41E6-AECB-F215EDB45674}">
      <dsp:nvSpPr>
        <dsp:cNvPr id="0" name=""/>
        <dsp:cNvSpPr/>
      </dsp:nvSpPr>
      <dsp:spPr>
        <a:xfrm>
          <a:off x="1010668" y="3283118"/>
          <a:ext cx="8561956" cy="8750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608" tIns="92608" rIns="92608" bIns="9260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 err="1">
              <a:solidFill>
                <a:schemeClr val="tx2"/>
              </a:solidFill>
            </a:rPr>
            <a:t>Migrate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1010668" y="3283118"/>
        <a:ext cx="8561956" cy="8750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FDB7B-8DB8-4A3A-95C8-7102BBC9A9E1}" type="datetime8">
              <a:rPr lang="en-US" smtClean="0">
                <a:latin typeface="Segoe UI" pitchFamily="34" charset="0"/>
              </a:rPr>
              <a:t>11/13/2019 1:01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media/image4.tiff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11/13/2019 1:01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219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341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614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4113C26-A8A0-4F58-A696-C6742A57B2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946" y="3090314"/>
            <a:ext cx="9823498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Microsoft Azure 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85F1894-96E2-48F0-A169-FCB4C6B3E9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4162" y="4944165"/>
            <a:ext cx="9795376" cy="76020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81923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60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FF16C0-0541-41AD-98F7-A469609E8D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5139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1.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95171A5B-905D-4832-B11A-13594619F33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27288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2.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DDBE933A-166C-4934-8425-2A89AAA211E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89438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3.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171069D2-CF68-4D89-9134-20A61AFA10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54763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4.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77858A5B-7408-41FF-9369-C0F9B773A30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02625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5.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AF637A76-D1E1-49A2-AF33-3521BBC721C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269538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6.</a:t>
            </a:r>
          </a:p>
        </p:txBody>
      </p:sp>
      <p:sp>
        <p:nvSpPr>
          <p:cNvPr id="23" name="Footer Placeholder 14">
            <a:extLst>
              <a:ext uri="{FF2B5EF4-FFF2-40B4-BE49-F238E27FC236}">
                <a16:creationId xmlns:a16="http://schemas.microsoft.com/office/drawing/2014/main" id="{CDC19876-13E5-1847-AE6E-14EA37A9CE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453069778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14">
            <a:extLst>
              <a:ext uri="{FF2B5EF4-FFF2-40B4-BE49-F238E27FC236}">
                <a16:creationId xmlns:a16="http://schemas.microsoft.com/office/drawing/2014/main" id="{95231FD8-80B3-7243-A07F-7383027E4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410718743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spc="-50" baseline="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41926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5">
            <a:extLst>
              <a:ext uri="{FF2B5EF4-FFF2-40B4-BE49-F238E27FC236}">
                <a16:creationId xmlns:a16="http://schemas.microsoft.com/office/drawing/2014/main" id="{60388DA1-8C2D-4FFD-88BD-DE4D7CEFD0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spc="-50" baseline="0" dirty="0">
                <a:solidFill>
                  <a:schemeClr val="tx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83504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31D123-CA1A-4568-88C8-6B1287D07E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5138" y="2410676"/>
            <a:ext cx="4919662" cy="270163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E56201C-07C6-4B48-97C5-8ACFF3D0A9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1960860"/>
            <a:ext cx="4919661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</a:t>
            </a:r>
          </a:p>
        </p:txBody>
      </p:sp>
      <p:sp>
        <p:nvSpPr>
          <p:cNvPr id="7" name="Footer Placeholder 14">
            <a:extLst>
              <a:ext uri="{FF2B5EF4-FFF2-40B4-BE49-F238E27FC236}">
                <a16:creationId xmlns:a16="http://schemas.microsoft.com/office/drawing/2014/main" id="{7397557A-B9E9-4375-BD93-C4F91A7803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</a:t>
            </a:r>
          </a:p>
        </p:txBody>
      </p:sp>
    </p:spTree>
    <p:extLst>
      <p:ext uri="{BB962C8B-B14F-4D97-AF65-F5344CB8AC3E}">
        <p14:creationId xmlns:p14="http://schemas.microsoft.com/office/powerpoint/2010/main" val="251874128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201863"/>
            <a:ext cx="3690937" cy="25908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201863"/>
            <a:ext cx="3679825" cy="2590800"/>
          </a:xfrm>
          <a:blipFill>
            <a:blip r:embed="rId3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201863"/>
            <a:ext cx="3695700" cy="2590800"/>
          </a:xfrm>
          <a:blipFill>
            <a:blip r:embed="rId4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>
                <a:solidFill>
                  <a:schemeClr val="tx2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>
                <a:solidFill>
                  <a:schemeClr val="tx2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4" name="Footer Placeholder 14">
            <a:extLst>
              <a:ext uri="{FF2B5EF4-FFF2-40B4-BE49-F238E27FC236}">
                <a16:creationId xmlns:a16="http://schemas.microsoft.com/office/drawing/2014/main" id="{3B5B741A-7576-5149-903B-7C99768D8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54089618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4B95F29-56C3-4C85-A12B-0B0BE769E7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33900" y="426474"/>
            <a:ext cx="7902575" cy="65680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61079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Large 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522101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 spc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34476FE-7091-4DE7-A55E-3EF5A6569A7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85449" y="1562100"/>
            <a:ext cx="5951026" cy="441166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Footer Placeholder 14">
            <a:extLst>
              <a:ext uri="{FF2B5EF4-FFF2-40B4-BE49-F238E27FC236}">
                <a16:creationId xmlns:a16="http://schemas.microsoft.com/office/drawing/2014/main" id="{91B60D61-6FC1-0E45-8A2E-51410A6C63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56932621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99DE98C-91A8-4163-A280-8BB561692C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33900" y="426474"/>
            <a:ext cx="7902575" cy="6568052"/>
          </a:xfrm>
          <a:prstGeom prst="rect">
            <a:avLst/>
          </a:prstGeom>
        </p:spPr>
      </p:pic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784CA30E-A92E-4E40-944A-73B1CF9EEE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85449" y="1562100"/>
            <a:ext cx="5951026" cy="441166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D17D4B4-B6B9-4273-ACCB-7A5ED46F35A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6849" y="2040568"/>
            <a:ext cx="1727200" cy="3047886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B204BE2-B985-4315-8D5B-9C54B1074D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33638" y="2040568"/>
            <a:ext cx="1727200" cy="3047886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89045D2-7C49-4F5C-A376-228A5A2B01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10" name="Footer Placeholder 14">
            <a:extLst>
              <a:ext uri="{FF2B5EF4-FFF2-40B4-BE49-F238E27FC236}">
                <a16:creationId xmlns:a16="http://schemas.microsoft.com/office/drawing/2014/main" id="{E48FC59D-3F2F-9746-A309-EDC9968BC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85303834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CDB1EA-72FB-46B3-89D4-DEE1F2EF72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953" y="496641"/>
            <a:ext cx="11087895" cy="64978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  <p:sp>
        <p:nvSpPr>
          <p:cNvPr id="8" name="Picture Placeholder 11">
            <a:extLst>
              <a:ext uri="{FF2B5EF4-FFF2-40B4-BE49-F238E27FC236}">
                <a16:creationId xmlns:a16="http://schemas.microsoft.com/office/drawing/2014/main" id="{0473E679-3B6D-497A-A0F6-454C968B760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339975" y="1633858"/>
            <a:ext cx="7832726" cy="440531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C171A6F7-E2D5-4545-B545-35D9AA4D13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4094364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1989614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73763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 spc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73763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spc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1989614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1989614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B6B82-41EF-4F96-AC4D-4B6DF0A1F5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5134" y="5783263"/>
            <a:ext cx="3702053" cy="199692"/>
          </a:xfrm>
        </p:spPr>
        <p:txBody>
          <a:bodyPr tIns="0"/>
          <a:lstStyle>
            <a:lvl1pPr>
              <a:defRPr lang="en-US" sz="1000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Caption title Segoe bold 10/12. 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4EEFC93-5F54-47F0-9569-BECC76A76C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00549" y="5783263"/>
            <a:ext cx="3702053" cy="199692"/>
          </a:xfrm>
        </p:spPr>
        <p:txBody>
          <a:bodyPr tIns="0"/>
          <a:lstStyle>
            <a:lvl1pPr>
              <a:defRPr lang="en-US" sz="1000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Caption title Segoe bold 10/12. 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5EDACCCB-301A-4273-9EA6-AD055BB5B0A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02624" y="5783263"/>
            <a:ext cx="3702053" cy="199692"/>
          </a:xfrm>
        </p:spPr>
        <p:txBody>
          <a:bodyPr tIns="0"/>
          <a:lstStyle>
            <a:lvl1pPr>
              <a:defRPr lang="en-US" sz="1000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Caption title Segoe bold 10/12. 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37057046-E219-41F6-8045-1E763292CB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02624" y="5973763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spc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3" name="Footer Placeholder 14">
            <a:extLst>
              <a:ext uri="{FF2B5EF4-FFF2-40B4-BE49-F238E27FC236}">
                <a16:creationId xmlns:a16="http://schemas.microsoft.com/office/drawing/2014/main" id="{592F5440-0E12-0F44-ACE7-3C2064AE3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34531664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4162" y="4944165"/>
            <a:ext cx="9801726" cy="683264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560" y="3090314"/>
            <a:ext cx="9823498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Microsoft 365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29" y="483228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362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201862"/>
            <a:ext cx="11533187" cy="415988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8FFE576D-7F23-5D49-98BE-F31E67401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2764159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medium tea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/>
        </p:nvSpPr>
        <p:spPr bwMode="blackWhite">
          <a:xfrm>
            <a:off x="463277" y="6579623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C370E04-F3D7-44F1-9863-6604D12FE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8" y="1882011"/>
            <a:ext cx="7604125" cy="1502728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300"/>
              </a:spcAft>
              <a:defRPr sz="2600" spc="-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443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dark gra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C370E04-F3D7-44F1-9863-6604D12FE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8" y="1882011"/>
            <a:ext cx="7604125" cy="1502728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300"/>
              </a:spcAft>
              <a:defRPr sz="2600" spc="-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0AFD6FAE-B215-4CF5-A1C7-AE7803BB4E41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63277" y="6579623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254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1978148-DDB8-4B1B-91B8-28130218C585}"/>
              </a:ext>
            </a:extLst>
          </p:cNvPr>
          <p:cNvGrpSpPr/>
          <p:nvPr userDrawn="1"/>
        </p:nvGrpSpPr>
        <p:grpSpPr>
          <a:xfrm>
            <a:off x="0" y="-1"/>
            <a:ext cx="12436475" cy="6994526"/>
            <a:chOff x="0" y="-1"/>
            <a:chExt cx="12436475" cy="699452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8D04DB2-79EC-4907-BD28-E17FB4AFB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1427" r="6399"/>
            <a:stretch/>
          </p:blipFill>
          <p:spPr>
            <a:xfrm>
              <a:off x="2249423" y="0"/>
              <a:ext cx="10187052" cy="6994525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454DF9-A0C8-42EE-B1B3-2A57EC8ACE0B}"/>
                </a:ext>
              </a:extLst>
            </p:cNvPr>
            <p:cNvSpPr/>
            <p:nvPr userDrawn="1"/>
          </p:nvSpPr>
          <p:spPr bwMode="auto">
            <a:xfrm>
              <a:off x="0" y="-1"/>
              <a:ext cx="2408238" cy="6994525"/>
            </a:xfrm>
            <a:prstGeom prst="rect">
              <a:avLst/>
            </a:prstGeom>
            <a:solidFill>
              <a:srgbClr val="E2E3E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34975" y="2170631"/>
            <a:ext cx="7627938" cy="365760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18C12CA-FF1E-41F6-84F9-03ED0B84E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0562" y="4584725"/>
            <a:ext cx="6637838" cy="683264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6A627AC-F0E8-4823-99FD-AD035C641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960" y="2730874"/>
            <a:ext cx="6696440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Microsoft 365 title or event name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81923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00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1978148-DDB8-4B1B-91B8-28130218C585}"/>
              </a:ext>
            </a:extLst>
          </p:cNvPr>
          <p:cNvGrpSpPr/>
          <p:nvPr userDrawn="1"/>
        </p:nvGrpSpPr>
        <p:grpSpPr>
          <a:xfrm>
            <a:off x="0" y="-1"/>
            <a:ext cx="12436475" cy="6994526"/>
            <a:chOff x="0" y="-1"/>
            <a:chExt cx="12436475" cy="699452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8D04DB2-79EC-4907-BD28-E17FB4AFB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1427" r="6399"/>
            <a:stretch/>
          </p:blipFill>
          <p:spPr>
            <a:xfrm>
              <a:off x="2249423" y="0"/>
              <a:ext cx="10187052" cy="699452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9454DF9-A0C8-42EE-B1B3-2A57EC8ACE0B}"/>
                </a:ext>
              </a:extLst>
            </p:cNvPr>
            <p:cNvSpPr/>
            <p:nvPr userDrawn="1"/>
          </p:nvSpPr>
          <p:spPr bwMode="auto">
            <a:xfrm>
              <a:off x="0" y="-1"/>
              <a:ext cx="2408238" cy="6994525"/>
            </a:xfrm>
            <a:prstGeom prst="rect">
              <a:avLst/>
            </a:prstGeom>
            <a:solidFill>
              <a:srgbClr val="E2E3E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37277" y="2204497"/>
            <a:ext cx="7627938" cy="36576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718C12CA-FF1E-41F6-84F9-03ED0B84E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0562" y="4584725"/>
            <a:ext cx="6637838" cy="738664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6A627AC-F0E8-4823-99FD-AD035C641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960" y="2730874"/>
            <a:ext cx="6696440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Microsoft 365 title or event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81923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06223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1192213"/>
            <a:ext cx="3690937" cy="917575"/>
          </a:xfrm>
        </p:spPr>
        <p:txBody>
          <a:bodyPr lIns="0" tIns="0" rIns="0" bIns="0"/>
          <a:lstStyle>
            <a:lvl1pPr>
              <a:defRPr sz="18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1192213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spcAft>
                <a:spcPts val="500"/>
              </a:spcAft>
              <a:buNone/>
              <a:defRPr sz="1800" spc="0" baseline="0">
                <a:solidFill>
                  <a:schemeClr val="tx2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5D44EBAA-1080-2641-A084-EB6038C6BC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16723881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61079"/>
            <a:ext cx="11533187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 spc="0">
                <a:solidFill>
                  <a:schemeClr val="tx1"/>
                </a:solidFill>
                <a:latin typeface="+mj-lt"/>
              </a:defRPr>
            </a:lvl1pPr>
            <a:lvl2pPr marL="0" indent="0">
              <a:lnSpc>
                <a:spcPts val="2400"/>
              </a:lnSpc>
              <a:buNone/>
              <a:defRPr spc="0"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</a:t>
            </a:r>
            <a:r>
              <a:rPr lang="en-US" dirty="0" err="1"/>
              <a:t>Semibold</a:t>
            </a:r>
            <a:r>
              <a:rPr lang="en-US" dirty="0"/>
              <a:t> 20/24</a:t>
            </a:r>
          </a:p>
          <a:p>
            <a:pPr lvl="1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446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0" spc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 spc="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39603"/>
            <a:ext cx="11533187" cy="338554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 spc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000" spc="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0" indent="0">
              <a:lnSpc>
                <a:spcPct val="100000"/>
              </a:lnSpc>
              <a:buNone/>
              <a:defRPr/>
            </a:lvl5pPr>
          </a:lstStyle>
          <a:p>
            <a:pPr lvl="4"/>
            <a:r>
              <a:rPr lang="en-US" dirty="0"/>
              <a:t>Small caption: Segoe UI Bold 10/12</a:t>
            </a:r>
          </a:p>
          <a:p>
            <a:pPr lvl="1"/>
            <a:r>
              <a:rPr lang="en-US" dirty="0"/>
              <a:t>Small caption Segoe Regular 10/12</a:t>
            </a:r>
          </a:p>
        </p:txBody>
      </p:sp>
      <p:sp>
        <p:nvSpPr>
          <p:cNvPr id="9" name="Footer Placeholder 14">
            <a:extLst>
              <a:ext uri="{FF2B5EF4-FFF2-40B4-BE49-F238E27FC236}">
                <a16:creationId xmlns:a16="http://schemas.microsoft.com/office/drawing/2014/main" id="{792CEBAD-C5CC-0544-9FE5-B0B00445BA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82208845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60860"/>
            <a:ext cx="9572625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67598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3383CEA-4FEB-4C9E-B7D6-3B36BC8EB7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05042" y="3214124"/>
            <a:ext cx="3690937" cy="267598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5007055-7118-477F-B301-DB401591FA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3383" y="3214124"/>
            <a:ext cx="3690937" cy="267598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9" name="Footer Placeholder 14">
            <a:extLst>
              <a:ext uri="{FF2B5EF4-FFF2-40B4-BE49-F238E27FC236}">
                <a16:creationId xmlns:a16="http://schemas.microsoft.com/office/drawing/2014/main" id="{5E8D43B7-8257-D84A-AC54-1B6FD26315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69385498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39B6D-21AF-485C-B606-D6EA248988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5138" y="2410676"/>
            <a:ext cx="3690937" cy="248362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D0D85DDD-B7EA-4D73-BA98-A5ACF1DB2D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9438" y="2410676"/>
            <a:ext cx="3690937" cy="248362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138E79E6-9873-FD4B-AE77-547F8559AE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111839620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474281" y="1631570"/>
            <a:ext cx="3681793" cy="3161094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photo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25" name="Content Placeholder 15">
            <a:extLst>
              <a:ext uri="{FF2B5EF4-FFF2-40B4-BE49-F238E27FC236}">
                <a16:creationId xmlns:a16="http://schemas.microsoft.com/office/drawing/2014/main" id="{FF38BC9F-387A-498E-A040-4619A490AEDD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386263" y="1631570"/>
            <a:ext cx="3681793" cy="3161094"/>
          </a:xfrm>
          <a:blipFill>
            <a:blip r:embed="rId3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photo</a:t>
            </a:r>
          </a:p>
        </p:txBody>
      </p:sp>
      <p:sp>
        <p:nvSpPr>
          <p:cNvPr id="26" name="Content Placeholder 15">
            <a:extLst>
              <a:ext uri="{FF2B5EF4-FFF2-40B4-BE49-F238E27FC236}">
                <a16:creationId xmlns:a16="http://schemas.microsoft.com/office/drawing/2014/main" id="{EEF5E46D-3409-4544-8C4E-211F133E580F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307388" y="1631568"/>
            <a:ext cx="3681793" cy="3161095"/>
          </a:xfrm>
          <a:blipFill>
            <a:blip r:embed="rId4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photo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97742EC-5845-4BB1-84A3-00C1CF89012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94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CA59C6B7-B917-1840-9DE3-C346678711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66995485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5137" y="567457"/>
            <a:ext cx="11533187" cy="830020"/>
          </a:xfrm>
          <a:prstGeom prst="rect">
            <a:avLst/>
          </a:prstGeom>
        </p:spPr>
        <p:txBody>
          <a:bodyPr vert="horz" wrap="square" lIns="0" tIns="91440" rIns="146304" bIns="91440" rtlCol="0" anchor="t">
            <a:noAutofit/>
          </a:bodyPr>
          <a:lstStyle/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5137" y="1853742"/>
            <a:ext cx="11533187" cy="2369880"/>
          </a:xfrm>
          <a:prstGeom prst="rect">
            <a:avLst/>
          </a:prstGeom>
        </p:spPr>
        <p:txBody>
          <a:bodyPr vert="horz" wrap="square" lIns="0" tIns="91440" rIns="146304" bIns="91440" rtlCol="0">
            <a:spAutoFit/>
          </a:bodyPr>
          <a:lstStyle/>
          <a:p>
            <a:pPr lvl="0"/>
            <a:r>
              <a:rPr lang="en-US" dirty="0"/>
              <a:t>H2 Segoe UI </a:t>
            </a:r>
            <a:r>
              <a:rPr lang="en-US" dirty="0" err="1"/>
              <a:t>Semibold</a:t>
            </a:r>
            <a:r>
              <a:rPr lang="en-US" dirty="0"/>
              <a:t> 20/24</a:t>
            </a:r>
          </a:p>
          <a:p>
            <a:pPr lvl="1"/>
            <a:r>
              <a:rPr lang="en-US" dirty="0"/>
              <a:t>B1 Segoe UI Regular 20/24 </a:t>
            </a:r>
          </a:p>
          <a:p>
            <a:pPr lvl="1"/>
            <a:endParaRPr lang="en-US" dirty="0"/>
          </a:p>
          <a:p>
            <a:pPr lvl="2"/>
            <a:r>
              <a:rPr lang="en-US" dirty="0"/>
              <a:t>H3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3"/>
            <a:r>
              <a:rPr lang="en-US" dirty="0"/>
              <a:t>B2 Segoe UI Regular 14/18</a:t>
            </a:r>
          </a:p>
          <a:p>
            <a:pPr lvl="3"/>
            <a:endParaRPr lang="en-US" dirty="0"/>
          </a:p>
          <a:p>
            <a:pPr lvl="4"/>
            <a:r>
              <a:rPr lang="en-US" dirty="0"/>
              <a:t>H4 Segoe UI Bold 10/12</a:t>
            </a:r>
          </a:p>
          <a:p>
            <a:pPr lvl="6"/>
            <a:r>
              <a:rPr lang="en-US" dirty="0"/>
              <a:t>B3 Segoe UI Regular 10/12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699A560D-F2FE-428C-A24D-30E7600CC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21908" y="2898552"/>
            <a:ext cx="6979503" cy="118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7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52" r:id="rId1"/>
    <p:sldLayoutId id="2147484553" r:id="rId2"/>
    <p:sldLayoutId id="2147484555" r:id="rId3"/>
    <p:sldLayoutId id="2147484578" r:id="rId4"/>
    <p:sldLayoutId id="2147484556" r:id="rId5"/>
    <p:sldLayoutId id="2147484557" r:id="rId6"/>
    <p:sldLayoutId id="2147484558" r:id="rId7"/>
    <p:sldLayoutId id="2147484559" r:id="rId8"/>
    <p:sldLayoutId id="2147484560" r:id="rId9"/>
    <p:sldLayoutId id="2147484561" r:id="rId10"/>
    <p:sldLayoutId id="2147484562" r:id="rId11"/>
    <p:sldLayoutId id="2147484563" r:id="rId12"/>
    <p:sldLayoutId id="2147484564" r:id="rId13"/>
    <p:sldLayoutId id="2147484566" r:id="rId14"/>
    <p:sldLayoutId id="2147484567" r:id="rId15"/>
    <p:sldLayoutId id="2147484568" r:id="rId16"/>
    <p:sldLayoutId id="2147484577" r:id="rId17"/>
    <p:sldLayoutId id="2147484570" r:id="rId18"/>
    <p:sldLayoutId id="2147484571" r:id="rId19"/>
    <p:sldLayoutId id="2147484572" r:id="rId20"/>
    <p:sldLayoutId id="2147484576" r:id="rId21"/>
    <p:sldLayoutId id="2147484574" r:id="rId22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 userDrawn="1">
          <p15:clr>
            <a:srgbClr val="C35EA4"/>
          </p15:clr>
        </p15:guide>
        <p15:guide id="32" pos="1528" userDrawn="1">
          <p15:clr>
            <a:srgbClr val="C35EA4"/>
          </p15:clr>
        </p15:guide>
        <p15:guide id="33" pos="2621" userDrawn="1">
          <p15:clr>
            <a:srgbClr val="C35EA4"/>
          </p15:clr>
        </p15:guide>
        <p15:guide id="34" pos="2765" userDrawn="1">
          <p15:clr>
            <a:srgbClr val="C35EA4"/>
          </p15:clr>
        </p15:guide>
        <p15:guide id="35" pos="3854" userDrawn="1">
          <p15:clr>
            <a:srgbClr val="C35EA4"/>
          </p15:clr>
        </p15:guide>
        <p15:guide id="36" pos="4003" userDrawn="1">
          <p15:clr>
            <a:srgbClr val="C35EA4"/>
          </p15:clr>
        </p15:guide>
        <p15:guide id="37" pos="5083" userDrawn="1">
          <p15:clr>
            <a:srgbClr val="C35EA4"/>
          </p15:clr>
        </p15:guide>
        <p15:guide id="38" pos="5230" userDrawn="1">
          <p15:clr>
            <a:srgbClr val="C35EA4"/>
          </p15:clr>
        </p15:guide>
        <p15:guide id="39" pos="6323" userDrawn="1">
          <p15:clr>
            <a:srgbClr val="C35EA4"/>
          </p15:clr>
        </p15:guide>
        <p15:guide id="40" pos="6469" userDrawn="1">
          <p15:clr>
            <a:srgbClr val="C35EA4"/>
          </p15:clr>
        </p15:guide>
        <p15:guide id="41" pos="293" userDrawn="1">
          <p15:clr>
            <a:srgbClr val="F26B43"/>
          </p15:clr>
        </p15:guide>
        <p15:guide id="42" pos="7565" userDrawn="1">
          <p15:clr>
            <a:srgbClr val="F26B43"/>
          </p15:clr>
        </p15:guide>
        <p15:guide id="43" orient="horz" pos="751" userDrawn="1">
          <p15:clr>
            <a:srgbClr val="5ACBF0"/>
          </p15:clr>
        </p15:guide>
        <p15:guide id="44" orient="horz" pos="1387" userDrawn="1">
          <p15:clr>
            <a:srgbClr val="5ACBF0"/>
          </p15:clr>
        </p15:guide>
        <p15:guide id="45" orient="horz" pos="605" userDrawn="1">
          <p15:clr>
            <a:srgbClr val="5ACBF0"/>
          </p15:clr>
        </p15:guide>
        <p15:guide id="46" orient="horz" pos="1514" userDrawn="1">
          <p15:clr>
            <a:srgbClr val="5ACBF0"/>
          </p15:clr>
        </p15:guide>
        <p15:guide id="47" orient="horz" pos="2130" userDrawn="1">
          <p15:clr>
            <a:srgbClr val="5ACBF0"/>
          </p15:clr>
        </p15:guide>
        <p15:guide id="48" orient="horz" pos="2299" userDrawn="1">
          <p15:clr>
            <a:srgbClr val="5ACBF0"/>
          </p15:clr>
        </p15:guide>
        <p15:guide id="49" orient="horz" pos="283" userDrawn="1">
          <p15:clr>
            <a:srgbClr val="F26B43"/>
          </p15:clr>
        </p15:guide>
        <p15:guide id="50" orient="horz" pos="4120" userDrawn="1">
          <p15:clr>
            <a:srgbClr val="F26B43"/>
          </p15:clr>
        </p15:guide>
        <p15:guide id="51" orient="horz" pos="2891" userDrawn="1">
          <p15:clr>
            <a:srgbClr val="5ACBF0"/>
          </p15:clr>
        </p15:guide>
        <p15:guide id="52" orient="horz" pos="3019" userDrawn="1">
          <p15:clr>
            <a:srgbClr val="5ACBF0"/>
          </p15:clr>
        </p15:guide>
        <p15:guide id="53" orient="horz" pos="3643" userDrawn="1">
          <p15:clr>
            <a:srgbClr val="5ACBF0"/>
          </p15:clr>
        </p15:guide>
        <p15:guide id="54" orient="horz" pos="3763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.sharepoint.com/teams/BrandCentral/Pages/Our-products-Azure-Elements.aspx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hyperlink" Target="mailto:CEBrand@microsoft.com" TargetMode="External"/><Relationship Id="rId5" Type="http://schemas.openxmlformats.org/officeDocument/2006/relationships/hyperlink" Target="https://microsoft.sharepoint.com/teams/BrandCentral/Search/Pages/BCPhotographyResults.aspx?k=Photography#Default=%7B%22k%22%3A%22Photography%22%2C%22o%22%3A%5B%7B%22p%22%3A%22Created%22%2C%22d%22%3A1%7D%5D%2C%22r%22%3A%5B%7B%22n%22%3A%22RefinableS" TargetMode="External"/><Relationship Id="rId4" Type="http://schemas.openxmlformats.org/officeDocument/2006/relationships/hyperlink" Target="Azure%20Icon%20usage%20guidanc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F1E1C9AA-0001-402F-B5EE-C47083BCC5A4}"/>
              </a:ext>
            </a:extLst>
          </p:cNvPr>
          <p:cNvGrpSpPr/>
          <p:nvPr/>
        </p:nvGrpSpPr>
        <p:grpSpPr>
          <a:xfrm>
            <a:off x="465139" y="4389919"/>
            <a:ext cx="11534449" cy="1963738"/>
            <a:chOff x="465139" y="4389919"/>
            <a:chExt cx="11534449" cy="1963738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020F130-3E1C-450F-AD95-4294A3A079FC}"/>
                </a:ext>
              </a:extLst>
            </p:cNvPr>
            <p:cNvSpPr/>
            <p:nvPr/>
          </p:nvSpPr>
          <p:spPr bwMode="auto">
            <a:xfrm>
              <a:off x="465139" y="4389919"/>
              <a:ext cx="2689028" cy="1963738"/>
            </a:xfrm>
            <a:prstGeom prst="rect">
              <a:avLst/>
            </a:prstGeom>
            <a:solidFill>
              <a:srgbClr val="0078D4"/>
            </a:solidFill>
            <a:ln w="63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Blue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R0 G120 B212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Hex #0078D4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23F59C5-0F6D-441B-95BD-A9F7797F1C53}"/>
                </a:ext>
              </a:extLst>
            </p:cNvPr>
            <p:cNvSpPr/>
            <p:nvPr/>
          </p:nvSpPr>
          <p:spPr bwMode="auto">
            <a:xfrm>
              <a:off x="3154167" y="4389919"/>
              <a:ext cx="2827669" cy="1963737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Primary Rich Black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R0 G0 B0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Hex #000000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096CBE1-C719-4BFC-AFD6-230FAD340653}"/>
                </a:ext>
              </a:extLst>
            </p:cNvPr>
            <p:cNvSpPr/>
            <p:nvPr/>
          </p:nvSpPr>
          <p:spPr bwMode="auto">
            <a:xfrm>
              <a:off x="5983100" y="4389920"/>
              <a:ext cx="2782281" cy="1066384"/>
            </a:xfrm>
            <a:prstGeom prst="rect">
              <a:avLst/>
            </a:prstGeom>
            <a:solidFill>
              <a:schemeClr val="accent5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accent3"/>
                  </a:solidFill>
                  <a:ea typeface="Segoe UI" pitchFamily="34" charset="0"/>
                  <a:cs typeface="Segoe UI" pitchFamily="34" charset="0"/>
                </a:rPr>
                <a:t>Accent Light Blue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accent3"/>
                  </a:solidFill>
                  <a:ea typeface="Segoe UI" pitchFamily="34" charset="0"/>
                  <a:cs typeface="Segoe UI" pitchFamily="34" charset="0"/>
                </a:rPr>
                <a:t>R80 G230 B255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accent3"/>
                  </a:solidFill>
                  <a:ea typeface="Segoe UI" pitchFamily="34" charset="0"/>
                  <a:cs typeface="Segoe UI" pitchFamily="34" charset="0"/>
                </a:rPr>
                <a:t>Hex #50E6FF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FADEFCC-C7C6-433B-8E60-5DC713466AB6}"/>
                </a:ext>
              </a:extLst>
            </p:cNvPr>
            <p:cNvSpPr/>
            <p:nvPr/>
          </p:nvSpPr>
          <p:spPr bwMode="auto">
            <a:xfrm>
              <a:off x="8764118" y="4389919"/>
              <a:ext cx="3234207" cy="682143"/>
            </a:xfrm>
            <a:prstGeom prst="rect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Dark Gray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R60 G60 B65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Hex #3C3C41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C25F56-F8C4-4BD8-852E-4F6C319D8F19}"/>
                </a:ext>
              </a:extLst>
            </p:cNvPr>
            <p:cNvSpPr/>
            <p:nvPr/>
          </p:nvSpPr>
          <p:spPr bwMode="auto">
            <a:xfrm>
              <a:off x="5983100" y="5456304"/>
              <a:ext cx="2781018" cy="8973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9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Primary White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R255 G255 B255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Hex #FFFFFF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DB20EA8-E40E-46A8-BC1F-EE29C4F96B83}"/>
                </a:ext>
              </a:extLst>
            </p:cNvPr>
            <p:cNvSpPr/>
            <p:nvPr/>
          </p:nvSpPr>
          <p:spPr bwMode="auto">
            <a:xfrm>
              <a:off x="8764117" y="5072062"/>
              <a:ext cx="3235471" cy="630818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Medium Gray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R117 G117 B122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Hex #75757A</a:t>
              </a:r>
            </a:p>
          </p:txBody>
        </p:sp>
      </p:grp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9BE5392-2C6D-4D50-BDCB-59B3DE004C7C}"/>
              </a:ext>
            </a:extLst>
          </p:cNvPr>
          <p:cNvSpPr txBox="1">
            <a:spLocks/>
          </p:cNvSpPr>
          <p:nvPr/>
        </p:nvSpPr>
        <p:spPr>
          <a:xfrm>
            <a:off x="452442" y="3948303"/>
            <a:ext cx="11584705" cy="492594"/>
          </a:xfrm>
          <a:prstGeom prst="rect">
            <a:avLst/>
          </a:prstGeom>
        </p:spPr>
        <p:txBody>
          <a:bodyPr lIns="0" tIns="0" rIns="0" bIns="0" numCol="1"/>
          <a:lstStyle>
            <a:lvl1pPr marL="224097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448193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72290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96386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20483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lang="en-US" sz="16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371600" indent="-223838" algn="l" defTabSz="914367" rtl="0" eaLnBrk="1" latinLnBrk="0" hangingPunct="1">
              <a:spcBef>
                <a:spcPct val="20000"/>
              </a:spcBef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600" indent="-223838" algn="l" defTabSz="9334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30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Color usage for illustration and chart/graphs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1BCB881B-C6E3-4FFF-8679-6436C106212D}"/>
              </a:ext>
            </a:extLst>
          </p:cNvPr>
          <p:cNvSpPr txBox="1">
            <a:spLocks/>
          </p:cNvSpPr>
          <p:nvPr/>
        </p:nvSpPr>
        <p:spPr>
          <a:xfrm>
            <a:off x="454775" y="1995684"/>
            <a:ext cx="7280019" cy="1765776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spc="0" dirty="0">
                <a:latin typeface="+mn-lt"/>
              </a:rPr>
              <a:t>Below are some useful quick links.</a:t>
            </a:r>
          </a:p>
          <a:p>
            <a:pPr indent="-44"/>
            <a:r>
              <a:rPr lang="en-US" dirty="0">
                <a:latin typeface="+mn-lt"/>
                <a:hlinkClick r:id="rId3"/>
              </a:rPr>
              <a:t>Azure Brand Guidelines </a:t>
            </a:r>
            <a:endParaRPr lang="en-US" dirty="0">
              <a:latin typeface="+mn-lt"/>
            </a:endParaRPr>
          </a:p>
          <a:p>
            <a:pPr indent="-44"/>
            <a:r>
              <a:rPr lang="en-US" dirty="0">
                <a:latin typeface="+mn-lt"/>
                <a:hlinkClick r:id="rId4" action="ppaction://hlinkfile"/>
              </a:rPr>
              <a:t>Azure Icon Guidance</a:t>
            </a:r>
            <a:endParaRPr lang="en-US" dirty="0">
              <a:latin typeface="+mn-lt"/>
            </a:endParaRPr>
          </a:p>
          <a:p>
            <a:pPr indent="-44"/>
            <a:r>
              <a:rPr lang="en-US" dirty="0">
                <a:latin typeface="+mn-lt"/>
                <a:hlinkClick r:id="rId5"/>
              </a:rPr>
              <a:t>Azure photography</a:t>
            </a:r>
            <a:r>
              <a:rPr lang="en-US" dirty="0">
                <a:latin typeface="+mn-lt"/>
              </a:rPr>
              <a:t> (adding 75 new images this month)</a:t>
            </a:r>
          </a:p>
          <a:p>
            <a:pPr indent="-44"/>
            <a:r>
              <a:rPr lang="en-US" dirty="0">
                <a:latin typeface="+mn-lt"/>
                <a:hlinkClick r:id="rId5"/>
              </a:rPr>
              <a:t>Office and Firstline Worker photography </a:t>
            </a:r>
            <a:endParaRPr lang="en-US" dirty="0">
              <a:latin typeface="+mn-lt"/>
            </a:endParaRPr>
          </a:p>
          <a:p>
            <a:pPr indent="-44"/>
            <a:r>
              <a:rPr lang="en-US" dirty="0">
                <a:latin typeface="+mn-lt"/>
                <a:hlinkClick r:id="rId6"/>
              </a:rPr>
              <a:t>Contact C+E Brand</a:t>
            </a:r>
            <a:endParaRPr lang="en-US" dirty="0">
              <a:latin typeface="+mn-lt"/>
            </a:endParaRPr>
          </a:p>
          <a:p>
            <a:pPr indent="-44"/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422287-2649-49AB-9497-9CF22DF97A2F}"/>
              </a:ext>
            </a:extLst>
          </p:cNvPr>
          <p:cNvSpPr txBox="1"/>
          <p:nvPr/>
        </p:nvSpPr>
        <p:spPr>
          <a:xfrm>
            <a:off x="-1" y="0"/>
            <a:ext cx="12436476" cy="627864"/>
          </a:xfrm>
          <a:prstGeom prst="rect">
            <a:avLst/>
          </a:prstGeom>
          <a:solidFill>
            <a:schemeClr val="tx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Delete these slides before distribution. They are intended only for guidance. </a:t>
            </a:r>
          </a:p>
        </p:txBody>
      </p:sp>
      <p:sp>
        <p:nvSpPr>
          <p:cNvPr id="25" name="Title 2">
            <a:extLst>
              <a:ext uri="{FF2B5EF4-FFF2-40B4-BE49-F238E27FC236}">
                <a16:creationId xmlns:a16="http://schemas.microsoft.com/office/drawing/2014/main" id="{847E50B6-FA0E-4FF5-9DC3-1AC2AF6DCA01}"/>
              </a:ext>
            </a:extLst>
          </p:cNvPr>
          <p:cNvSpPr txBox="1">
            <a:spLocks/>
          </p:cNvSpPr>
          <p:nvPr/>
        </p:nvSpPr>
        <p:spPr>
          <a:xfrm>
            <a:off x="454775" y="979012"/>
            <a:ext cx="10168362" cy="1164674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0" kern="1200" cap="none" spc="-150" baseline="0">
                <a:ln w="3175">
                  <a:noFill/>
                </a:ln>
                <a:solidFill>
                  <a:srgbClr val="00000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pc="-50" dirty="0">
                <a:solidFill>
                  <a:schemeClr val="tx1"/>
                </a:solidFill>
              </a:rPr>
              <a:t>Welcome to the new Azure PowerPoint template</a:t>
            </a:r>
            <a:br>
              <a:rPr lang="en-US" dirty="0"/>
            </a:b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AD71E73-0671-4994-8F64-1CA0836B09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40500"/>
            <a:ext cx="11819049" cy="120651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Dynamics 365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B20EA8-E40E-46A8-BC1F-EE29C4F96B83}"/>
              </a:ext>
            </a:extLst>
          </p:cNvPr>
          <p:cNvSpPr/>
          <p:nvPr/>
        </p:nvSpPr>
        <p:spPr bwMode="auto">
          <a:xfrm>
            <a:off x="8764117" y="5703227"/>
            <a:ext cx="3234207" cy="650083"/>
          </a:xfrm>
          <a:prstGeom prst="rect">
            <a:avLst/>
          </a:prstGeom>
          <a:solidFill>
            <a:srgbClr val="EBEB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ts val="100"/>
              </a:spcAft>
            </a:pPr>
            <a:r>
              <a:rPr lang="en-US" sz="8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Light Gray</a:t>
            </a:r>
          </a:p>
          <a:p>
            <a:pPr defTabSz="932472" fontAlgn="base">
              <a:spcBef>
                <a:spcPct val="0"/>
              </a:spcBef>
              <a:spcAft>
                <a:spcPts val="100"/>
              </a:spcAft>
            </a:pPr>
            <a:r>
              <a:rPr lang="en-US" sz="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R235 G235 B235</a:t>
            </a:r>
          </a:p>
          <a:p>
            <a:pPr defTabSz="932472" fontAlgn="base">
              <a:spcBef>
                <a:spcPct val="0"/>
              </a:spcBef>
              <a:spcAft>
                <a:spcPts val="100"/>
              </a:spcAft>
            </a:pPr>
            <a:r>
              <a:rPr lang="en-US" sz="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Hex #EBEBEB</a:t>
            </a:r>
          </a:p>
        </p:txBody>
      </p:sp>
    </p:spTree>
    <p:extLst>
      <p:ext uri="{BB962C8B-B14F-4D97-AF65-F5344CB8AC3E}">
        <p14:creationId xmlns:p14="http://schemas.microsoft.com/office/powerpoint/2010/main" val="33620162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414946" y="3090314"/>
            <a:ext cx="11594492" cy="1828800"/>
          </a:xfrm>
        </p:spPr>
        <p:txBody>
          <a:bodyPr/>
          <a:lstStyle/>
          <a:p>
            <a:r>
              <a:rPr lang="en-US" dirty="0">
                <a:solidFill>
                  <a:srgbClr val="0078D4"/>
                </a:solidFill>
              </a:rPr>
              <a:t>Intelligent Cloud Bootcamp – </a:t>
            </a:r>
            <a:br>
              <a:rPr lang="en-US" dirty="0">
                <a:solidFill>
                  <a:srgbClr val="0078D4"/>
                </a:solidFill>
              </a:rPr>
            </a:br>
            <a:r>
              <a:rPr lang="en-US" dirty="0">
                <a:solidFill>
                  <a:srgbClr val="0078D4"/>
                </a:solidFill>
              </a:rPr>
              <a:t>Microsoft Cloud Adoption Framework </a:t>
            </a:r>
            <a:br>
              <a:rPr lang="en-US" dirty="0">
                <a:solidFill>
                  <a:srgbClr val="0078D4"/>
                </a:solidFill>
              </a:rPr>
            </a:br>
            <a:r>
              <a:rPr lang="en-US" dirty="0">
                <a:solidFill>
                  <a:srgbClr val="0078D4"/>
                </a:solidFill>
              </a:rPr>
              <a:t>in der Praxis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291E343-C5CB-4A3B-ADB6-E13700C08A4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Niels Ophey, OCP CSA</a:t>
            </a:r>
          </a:p>
          <a:p>
            <a:pPr lvl="1"/>
            <a:r>
              <a:rPr lang="en-US" dirty="0"/>
              <a:t>18.11.2019</a:t>
            </a:r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380AC093-CDBF-46EE-95B3-C1C074983B46}"/>
              </a:ext>
            </a:extLst>
          </p:cNvPr>
          <p:cNvSpPr txBox="1">
            <a:spLocks/>
          </p:cNvSpPr>
          <p:nvPr/>
        </p:nvSpPr>
        <p:spPr>
          <a:xfrm>
            <a:off x="465138" y="5974711"/>
            <a:ext cx="9795376" cy="461665"/>
          </a:xfrm>
          <a:prstGeom prst="rect">
            <a:avLst/>
          </a:prstGeom>
        </p:spPr>
        <p:txBody>
          <a:bodyPr vert="horz" wrap="square" lIns="0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3pPr>
            <a:lvl4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05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4" indent="0" algn="l" defTabSz="93274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3274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WLAN Event Code: msevent886zv</a:t>
            </a:r>
          </a:p>
        </p:txBody>
      </p:sp>
    </p:spTree>
    <p:extLst>
      <p:ext uri="{BB962C8B-B14F-4D97-AF65-F5344CB8AC3E}">
        <p14:creationId xmlns:p14="http://schemas.microsoft.com/office/powerpoint/2010/main" val="62393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0A3182-C23D-45A0-87DC-FCD021CBE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1192213"/>
            <a:ext cx="3690937" cy="917575"/>
          </a:xfrm>
        </p:spPr>
        <p:txBody>
          <a:bodyPr/>
          <a:lstStyle/>
          <a:p>
            <a:r>
              <a:rPr lang="de-DE" dirty="0"/>
              <a:t>Informationen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D1F8F8-F8FB-4EF8-ACBC-2E0296923C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1.Kaffeepause 10:45-11:00 Uhr</a:t>
            </a:r>
          </a:p>
          <a:p>
            <a:endParaRPr lang="de-DE" dirty="0"/>
          </a:p>
          <a:p>
            <a:r>
              <a:rPr lang="de-DE" dirty="0"/>
              <a:t>Mittag 13:00-13:45 Uhr</a:t>
            </a:r>
          </a:p>
          <a:p>
            <a:endParaRPr lang="de-DE" dirty="0"/>
          </a:p>
          <a:p>
            <a:r>
              <a:rPr lang="de-DE" dirty="0"/>
              <a:t>2.Kaffeepause 15:00-15:15 Uhr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947649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104441-3DEC-4C77-B402-CDD7E1DC5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632779"/>
            <a:ext cx="11533187" cy="411162"/>
          </a:xfrm>
          <a:prstGeom prst="rect">
            <a:avLst/>
          </a:prstGeom>
        </p:spPr>
        <p:txBody>
          <a:bodyPr wrap="square" anchor="t">
            <a:normAutofit/>
          </a:bodyPr>
          <a:lstStyle/>
          <a:p>
            <a:r>
              <a:rPr lang="de-DE" dirty="0"/>
              <a:t>Agenda</a:t>
            </a:r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C03D3DD7-A9D7-422C-B457-0B9186AF7C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  <p:graphicFrame>
        <p:nvGraphicFramePr>
          <p:cNvPr id="7" name="Text Placeholder 4">
            <a:extLst>
              <a:ext uri="{FF2B5EF4-FFF2-40B4-BE49-F238E27FC236}">
                <a16:creationId xmlns:a16="http://schemas.microsoft.com/office/drawing/2014/main" id="{F359984B-C0B3-4D9B-9879-C586E06EA6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2244322"/>
              </p:ext>
            </p:extLst>
          </p:nvPr>
        </p:nvGraphicFramePr>
        <p:xfrm>
          <a:off x="465138" y="2201862"/>
          <a:ext cx="9572625" cy="4159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163066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EC1421-D925-4BA2-BD8F-802B7362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</a:t>
            </a:r>
          </a:p>
        </p:txBody>
      </p:sp>
      <p:pic>
        <p:nvPicPr>
          <p:cNvPr id="5" name="Picture 4" descr="A picture containing indoor, crossword, black, photo&#10;&#10;Description automatically generated">
            <a:extLst>
              <a:ext uri="{FF2B5EF4-FFF2-40B4-BE49-F238E27FC236}">
                <a16:creationId xmlns:a16="http://schemas.microsoft.com/office/drawing/2014/main" id="{A2CC7B0F-D0FD-4245-BD0B-A6F3ED0DA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3252" y="1556657"/>
            <a:ext cx="4186011" cy="418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76414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36708-45E7-4161-A763-100683C03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32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ynamics 365">
  <a:themeElements>
    <a:clrScheme name="Custom 2">
      <a:dk1>
        <a:srgbClr val="3C3C41"/>
      </a:dk1>
      <a:lt1>
        <a:srgbClr val="FFFFFF"/>
      </a:lt1>
      <a:dk2>
        <a:srgbClr val="0078D3"/>
      </a:dk2>
      <a:lt2>
        <a:srgbClr val="FFFFFF"/>
      </a:lt2>
      <a:accent1>
        <a:srgbClr val="EBEBEB"/>
      </a:accent1>
      <a:accent2>
        <a:srgbClr val="75757A"/>
      </a:accent2>
      <a:accent3>
        <a:srgbClr val="000041"/>
      </a:accent3>
      <a:accent4>
        <a:srgbClr val="0078D3"/>
      </a:accent4>
      <a:accent5>
        <a:srgbClr val="50E6FF"/>
      </a:accent5>
      <a:accent6>
        <a:srgbClr val="EBEBEB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65B3B778-14F5-8246-A9D9-04A8D8071A60}" vid="{C9E98E11-734C-F14F-ADE3-6075149E54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6676C379500F47A0BB86027B759652" ma:contentTypeVersion="2" ma:contentTypeDescription="Create a new document." ma:contentTypeScope="" ma:versionID="27a5653da007faae9255151a41578a88">
  <xsd:schema xmlns:xsd="http://www.w3.org/2001/XMLSchema" xmlns:xs="http://www.w3.org/2001/XMLSchema" xmlns:p="http://schemas.microsoft.com/office/2006/metadata/properties" xmlns:ns2="e6fad286-2139-402c-bc31-e7e0efd8c5ab" targetNamespace="http://schemas.microsoft.com/office/2006/metadata/properties" ma:root="true" ma:fieldsID="d1071f2ac5c0f52715c44507aad39474" ns2:_="">
    <xsd:import namespace="e6fad286-2139-402c-bc31-e7e0efd8c5a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fad286-2139-402c-bc31-e7e0efd8c5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e6fad286-2139-402c-bc31-e7e0efd8c5ab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DFA8298-C297-4E6C-9037-B44B6195D5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fad286-2139-402c-bc31-e7e0efd8c5a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</Words>
  <Application>Microsoft Office PowerPoint</Application>
  <PresentationFormat>Custom</PresentationFormat>
  <Paragraphs>52</Paragraphs>
  <Slides>6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Segoe UI</vt:lpstr>
      <vt:lpstr>Segoe UI Light</vt:lpstr>
      <vt:lpstr>Segoe UI Semibold</vt:lpstr>
      <vt:lpstr>Wingdings</vt:lpstr>
      <vt:lpstr>Dynamics 365</vt:lpstr>
      <vt:lpstr>PowerPoint Presentation</vt:lpstr>
      <vt:lpstr>Intelligent Cloud Bootcamp –  Microsoft Cloud Adoption Framework  in der Praxis</vt:lpstr>
      <vt:lpstr>Informationen</vt:lpstr>
      <vt:lpstr>Agenda</vt:lpstr>
      <vt:lpstr>Feedback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 Ophey</dc:creator>
  <cp:lastModifiedBy>Niels Ophey</cp:lastModifiedBy>
  <cp:revision>2</cp:revision>
  <dcterms:created xsi:type="dcterms:W3CDTF">2019-11-13T12:05:41Z</dcterms:created>
  <dcterms:modified xsi:type="dcterms:W3CDTF">2019-11-13T12:52:41Z</dcterms:modified>
</cp:coreProperties>
</file>